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71" r:id="rId4"/>
    <p:sldId id="272" r:id="rId5"/>
    <p:sldId id="273" r:id="rId6"/>
    <p:sldId id="274" r:id="rId7"/>
    <p:sldId id="257" r:id="rId8"/>
    <p:sldId id="258" r:id="rId9"/>
    <p:sldId id="267" r:id="rId10"/>
    <p:sldId id="268" r:id="rId11"/>
    <p:sldId id="269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CABB8-D2D1-425A-8BCB-6EE1B6E6FFCB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FCCC-14DB-4FE9-AE1E-455FFB584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4995" y="380653"/>
            <a:ext cx="6585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សកលវិទ្យាល័យភូមិនភ្នំពេញ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5401" y="1088539"/>
            <a:ext cx="57246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Royal University Of </a:t>
            </a:r>
            <a:r>
              <a:rPr lang="en-US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Phnum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Penh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9" y="146424"/>
            <a:ext cx="1641739" cy="1673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220" y="1819634"/>
            <a:ext cx="12105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RUPP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1135" y="2882982"/>
            <a:ext cx="3873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ដេប៉ាតឺម៉ង់ៈពត៌មានវិទ្យា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7130" y="3907984"/>
            <a:ext cx="651332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Installing  Proteus 8.10 and </a:t>
            </a:r>
          </a:p>
          <a:p>
            <a:pPr>
              <a:lnSpc>
                <a:spcPct val="150000"/>
              </a:lnSpc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ការបញ្ចូល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Library NODEMCU ESP8266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​ទៅក្នុង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Proteus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469" y="6348398"/>
            <a:ext cx="28520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: </a:t>
            </a: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Ouk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Polyvann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3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757" y="162576"/>
            <a:ext cx="88120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 NODEMCU ESP8266 into Proteus library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t="10666" r="74792" b="75990"/>
          <a:stretch/>
        </p:blipFill>
        <p:spPr>
          <a:xfrm>
            <a:off x="890919" y="3506994"/>
            <a:ext cx="3211249" cy="2034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9489" r="71120" b="60263"/>
          <a:stretch/>
        </p:blipFill>
        <p:spPr>
          <a:xfrm>
            <a:off x="7042065" y="2621345"/>
            <a:ext cx="2777438" cy="2920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5927" y="5682697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01372" y="5541948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941726" y="4736755"/>
            <a:ext cx="1260780" cy="4127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2210" y="1107209"/>
            <a:ext cx="561428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3.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បន្ទាប់មកទៀតយក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Proteus 8 Professional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4.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ចូលទៅកាន់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“DATA”</a:t>
            </a:r>
            <a:endParaRPr lang="km-KH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8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757" y="162576"/>
            <a:ext cx="88120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 NODEMCU ESP8266 into Proteus library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8599" r="68420" b="57088"/>
          <a:stretch/>
        </p:blipFill>
        <p:spPr>
          <a:xfrm>
            <a:off x="2854436" y="2979380"/>
            <a:ext cx="2854385" cy="2988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4660" r="22441" b="554"/>
          <a:stretch/>
        </p:blipFill>
        <p:spPr>
          <a:xfrm>
            <a:off x="7387889" y="2273643"/>
            <a:ext cx="4489224" cy="3694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2216" y="5934670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42735" y="5934670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17965" y="4267493"/>
            <a:ext cx="1260780" cy="4127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069" y="1164874"/>
            <a:ext cx="561428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5.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ចុចចូលទៅកាន់ពាក្យ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Library</a:t>
            </a:r>
          </a:p>
          <a:p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6.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past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ដែលយើងបាន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Copy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0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355" y="310857"/>
            <a:ext cx="70118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 NODEMCU ESP8266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3D file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2652" y="1618019"/>
            <a:ext cx="5614286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ដំបូងគឺយើងចូលទៅយក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3D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ពីក្នុង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ដែលយើងបាន​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Extract 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ដែលនៅក្នុង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3D Model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Copy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វាចេញមក</a:t>
            </a:r>
          </a:p>
          <a:p>
            <a:pPr marL="457200" indent="-457200">
              <a:buFont typeface="+mj-lt"/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បន្ទាប់មកចូលទៅកាន់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ដែលយើងបានយក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Library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ទៅដាក់តែយើងដូពីយកពាក្យ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Library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យកពាក្យ​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“MCAD”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ម្តងហើយបន្ទាប់មកទៀតយើង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Past File 3D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នៅក្នុងនឹង។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5679" r="17773" b="5942"/>
          <a:stretch/>
        </p:blipFill>
        <p:spPr>
          <a:xfrm>
            <a:off x="7815156" y="3807458"/>
            <a:ext cx="3841384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8" t="5387" r="45864" b="55011"/>
          <a:stretch/>
        </p:blipFill>
        <p:spPr>
          <a:xfrm>
            <a:off x="7815156" y="1566891"/>
            <a:ext cx="4031694" cy="21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2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2459" y="2699830"/>
            <a:ext cx="41113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0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707" y="207090"/>
            <a:ext cx="4676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Downloading  Proteus 8.10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2946" y="1295080"/>
            <a:ext cx="561428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Download Proteus 8.10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បានគឺយើងត្រូវចូលទៅកានើ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Google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ហើយចូលទៅកាន់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Web-sit “Get Into PC.com”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Search “Proteus”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ហើយយើងចុចយក​ខាងលើគេ។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បន្ទាប់មកយើងអូសទៅក្រោមរកពាក្យ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“Download Full setup v8.10 build29560”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ហើយត្រូវចាំលេខកូដនៅខាងក្រោមដើម្បីវាយនៅពេល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“Extract”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9" t="17327" r="11302" b="-319"/>
          <a:stretch/>
        </p:blipFill>
        <p:spPr>
          <a:xfrm>
            <a:off x="6542325" y="1295080"/>
            <a:ext cx="5529164" cy="3255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9" t="42515" r="37101" b="23124"/>
          <a:stretch/>
        </p:blipFill>
        <p:spPr>
          <a:xfrm>
            <a:off x="6542325" y="4717094"/>
            <a:ext cx="4769708" cy="19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8949" y="207090"/>
            <a:ext cx="3991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Proteus 8.10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2503" y="1550453"/>
            <a:ext cx="561428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Extract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ដែលយើងបាន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Download </a:t>
            </a:r>
          </a:p>
          <a:p>
            <a:pPr marL="457200" indent="-457200"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ហើយយើងចុច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Double Click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លើពាក្យ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proteus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8 sp3 pro.exe”</a:t>
            </a:r>
          </a:p>
          <a:p>
            <a:pPr marL="457200" indent="-457200"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 Install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វាដោយធ្វើតាមកាណែនាំ(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click Next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)។</a:t>
            </a:r>
          </a:p>
          <a:p>
            <a:pPr marL="457200" indent="-457200"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បន្ទាប់មកវានឹង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Install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Proteus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ឲ្យយើង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2" t="26645" r="39886" b="26763"/>
          <a:stretch/>
        </p:blipFill>
        <p:spPr>
          <a:xfrm>
            <a:off x="7348154" y="988540"/>
            <a:ext cx="3368449" cy="2836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4607" r="36036" b="30986"/>
          <a:stretch/>
        </p:blipFill>
        <p:spPr>
          <a:xfrm>
            <a:off x="7348154" y="4051992"/>
            <a:ext cx="3368449" cy="274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81" y="240041"/>
            <a:ext cx="50626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After Installing 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Proteus 8.10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7832" y="1302111"/>
            <a:ext cx="5614286" cy="424731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បន្ទាប់ពីបាន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Download and install Proteus 8.10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រួចហើយយើងចាប់ផ្តើមបើកវា​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បើសិនជាពេលបើកទៅហើយយើងចាបើផ្តើមតែសបង្កើត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project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ណាមួយបើសិនជាវាគ្មានបញ្ហាទេគឺប្រើប្រាសបានហើយតែបើវាមានបញ្ហានោះគឺយើងត្រូវធ្វើដូចខាងក្រោមនេះ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(ដោយសាតែ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Computer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ខ្លាះវា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Support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computer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ខ្លះទៀតមិន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Support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)</a:t>
            </a:r>
            <a:r>
              <a:rPr lang="km-K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8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5543" y="264755"/>
            <a:ext cx="3680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Proteus 8.10 Error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2989" y="1451599"/>
            <a:ext cx="5614286" cy="2362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Right click on shortcut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Click on “Properties”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Click on “compatibility”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8" t="-291" r="22440" b="31131"/>
          <a:stretch/>
        </p:blipFill>
        <p:spPr>
          <a:xfrm>
            <a:off x="5004486" y="1568902"/>
            <a:ext cx="2825578" cy="39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6" t="24752" r="25716" b="12785"/>
          <a:stretch/>
        </p:blipFill>
        <p:spPr>
          <a:xfrm>
            <a:off x="8138982" y="1568902"/>
            <a:ext cx="2818436" cy="391297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552696">
            <a:off x="4200021" y="5568778"/>
            <a:ext cx="1227438" cy="2471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552696">
            <a:off x="7153287" y="5240261"/>
            <a:ext cx="1227438" cy="2471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543" y="264755"/>
            <a:ext cx="3680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Proteus 8.10 Error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3030" y="940853"/>
            <a:ext cx="5037638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4.  Click on “Change setting for all users”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Next On “Run this Program as an administrator”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Click on “Apply” and Next “OK” and “Ok”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ជាកាស្រេច​ហើយ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Proteus 8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នឹងដំណើកាធម្មតា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5" t="24607" r="25962" b="11912"/>
          <a:stretch/>
        </p:blipFill>
        <p:spPr>
          <a:xfrm>
            <a:off x="6046571" y="1454354"/>
            <a:ext cx="2529017" cy="359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8" t="24315" r="24815" b="264"/>
          <a:stretch/>
        </p:blipFill>
        <p:spPr>
          <a:xfrm>
            <a:off x="9189506" y="1454354"/>
            <a:ext cx="2627871" cy="426720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9438381">
            <a:off x="4959178" y="4893652"/>
            <a:ext cx="1400433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9438381">
            <a:off x="8262549" y="4782441"/>
            <a:ext cx="1400433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0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479" y="347134"/>
            <a:ext cx="63289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Downloading  NODEMCU ESP8266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6" t="24485" r="27821" b="28076"/>
          <a:stretch/>
        </p:blipFill>
        <p:spPr>
          <a:xfrm>
            <a:off x="6672649" y="931909"/>
            <a:ext cx="4712043" cy="2827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5378" r="20565" b="2739"/>
          <a:stretch/>
        </p:blipFill>
        <p:spPr>
          <a:xfrm>
            <a:off x="6709718" y="3759137"/>
            <a:ext cx="4674974" cy="30606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092" y="1896442"/>
            <a:ext cx="561428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ការទៅ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Download NODEMCU ESP8266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គឺយើងត្រូវចូលតៅកាន់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Google and Search “electronics-go.com/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protues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-libraries/”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បន្ទាប់ពីបានចូលទៅកាន់​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Web-sit </a:t>
            </a:r>
            <a:r>
              <a:rPr lang="km-K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​នេះហើយយើងអូសចុះទៅក្រោមរក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NODEMCU library for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proteus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 and click Download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10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757" y="162576"/>
            <a:ext cx="88120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 NODEMCU ESP8266 into Proteus library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11713" r="45705" b="27644"/>
          <a:stretch/>
        </p:blipFill>
        <p:spPr>
          <a:xfrm>
            <a:off x="7428458" y="1141374"/>
            <a:ext cx="3267506" cy="2667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8316" y="1178373"/>
            <a:ext cx="561428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ដំបូងគឺយើងត្រូប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Extract ZIP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ដែលយើងបាន​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download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នោះ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បន្ទាប់មកទៀតយើង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Copy 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ទាំងអស់ដែលនៅក្នុង​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“Device and Footprints”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t="12603" r="42119" b="60115"/>
          <a:stretch/>
        </p:blipFill>
        <p:spPr>
          <a:xfrm>
            <a:off x="7428458" y="4448433"/>
            <a:ext cx="4530056" cy="1808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t="22560" r="7734" b="18124"/>
          <a:stretch/>
        </p:blipFill>
        <p:spPr>
          <a:xfrm>
            <a:off x="406422" y="3808860"/>
            <a:ext cx="6634202" cy="2983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4349" y="5995333"/>
            <a:ext cx="4156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Note </a:t>
            </a:r>
            <a:r>
              <a:rPr lang="km-KH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​សម្រាប់ដាក់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Library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5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47" r="69623" b="24233"/>
          <a:stretch/>
        </p:blipFill>
        <p:spPr>
          <a:xfrm>
            <a:off x="3493238" y="3089189"/>
            <a:ext cx="3456227" cy="23628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757" y="162576"/>
            <a:ext cx="88120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Installing NODEMCU ESP8266 into Proteus library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t="10676" r="53128" b="1547"/>
          <a:stretch/>
        </p:blipFill>
        <p:spPr>
          <a:xfrm>
            <a:off x="9223076" y="1499286"/>
            <a:ext cx="2925570" cy="4183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71" y="5631885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60429" y="5949280"/>
            <a:ext cx="6588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m-K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364236" y="4176583"/>
            <a:ext cx="1516153" cy="3715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2210" y="1107209"/>
            <a:ext cx="5614286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បន្ទាប់ពីបាន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Copy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File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ចេញពី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“Device and Footprints”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​ហើយយើងចូលទៅកាន់​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Local Disk(C:)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យក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Program Files(x86)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Next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​យកពាក្យ​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Labcenter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Electronic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km-KH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89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139</TotalTime>
  <Words>567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Bookman Old Style</vt:lpstr>
      <vt:lpstr>Calibri</vt:lpstr>
      <vt:lpstr>Khmer OS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KHOUT KIMHEAN</dc:creator>
  <cp:lastModifiedBy>KHOUT KIMHEAN</cp:lastModifiedBy>
  <cp:revision>16</cp:revision>
  <dcterms:created xsi:type="dcterms:W3CDTF">2021-05-02T09:00:38Z</dcterms:created>
  <dcterms:modified xsi:type="dcterms:W3CDTF">2021-05-02T14:32:56Z</dcterms:modified>
</cp:coreProperties>
</file>